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63" r:id="rId6"/>
    <p:sldId id="264" r:id="rId7"/>
    <p:sldId id="265" r:id="rId8"/>
    <p:sldId id="259" r:id="rId9"/>
    <p:sldId id="260" r:id="rId10"/>
    <p:sldId id="261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70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CE2E-A9CD-47D0-86C3-61E53F231942}" type="datetimeFigureOut">
              <a:rPr lang="es-ES" smtClean="0"/>
              <a:pPr/>
              <a:t>14/05/2015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8DBD9-4C51-4AAA-98B0-B92FCE5235B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CE2E-A9CD-47D0-86C3-61E53F231942}" type="datetimeFigureOut">
              <a:rPr lang="es-ES" smtClean="0"/>
              <a:pPr/>
              <a:t>14/05/2015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8DBD9-4C51-4AAA-98B0-B92FCE5235B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CE2E-A9CD-47D0-86C3-61E53F231942}" type="datetimeFigureOut">
              <a:rPr lang="es-ES" smtClean="0"/>
              <a:pPr/>
              <a:t>14/05/2015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8DBD9-4C51-4AAA-98B0-B92FCE5235B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CE2E-A9CD-47D0-86C3-61E53F231942}" type="datetimeFigureOut">
              <a:rPr lang="es-ES" smtClean="0"/>
              <a:pPr/>
              <a:t>14/05/2015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8DBD9-4C51-4AAA-98B0-B92FCE5235B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CE2E-A9CD-47D0-86C3-61E53F231942}" type="datetimeFigureOut">
              <a:rPr lang="es-ES" smtClean="0"/>
              <a:pPr/>
              <a:t>14/05/2015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8DBD9-4C51-4AAA-98B0-B92FCE5235B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CE2E-A9CD-47D0-86C3-61E53F231942}" type="datetimeFigureOut">
              <a:rPr lang="es-ES" smtClean="0"/>
              <a:pPr/>
              <a:t>14/05/2015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8DBD9-4C51-4AAA-98B0-B92FCE5235B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CE2E-A9CD-47D0-86C3-61E53F231942}" type="datetimeFigureOut">
              <a:rPr lang="es-ES" smtClean="0"/>
              <a:pPr/>
              <a:t>14/05/2015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8DBD9-4C51-4AAA-98B0-B92FCE5235B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CE2E-A9CD-47D0-86C3-61E53F231942}" type="datetimeFigureOut">
              <a:rPr lang="es-ES" smtClean="0"/>
              <a:pPr/>
              <a:t>14/05/2015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8DBD9-4C51-4AAA-98B0-B92FCE5235B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CE2E-A9CD-47D0-86C3-61E53F231942}" type="datetimeFigureOut">
              <a:rPr lang="es-ES" smtClean="0"/>
              <a:pPr/>
              <a:t>14/05/2015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8DBD9-4C51-4AAA-98B0-B92FCE5235B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CE2E-A9CD-47D0-86C3-61E53F231942}" type="datetimeFigureOut">
              <a:rPr lang="es-ES" smtClean="0"/>
              <a:pPr/>
              <a:t>14/05/2015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8DBD9-4C51-4AAA-98B0-B92FCE5235B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0CE2E-A9CD-47D0-86C3-61E53F231942}" type="datetimeFigureOut">
              <a:rPr lang="es-ES" smtClean="0"/>
              <a:pPr/>
              <a:t>14/05/2015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038DBD9-4C51-4AAA-98B0-B92FCE5235B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D0CE2E-A9CD-47D0-86C3-61E53F231942}" type="datetimeFigureOut">
              <a:rPr lang="es-ES" smtClean="0"/>
              <a:pPr/>
              <a:t>14/05/2015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038DBD9-4C51-4AAA-98B0-B92FCE5235B8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11" Type="http://schemas.openxmlformats.org/officeDocument/2006/relationships/image" Target="../media/image11.png"/><Relationship Id="rId5" Type="http://schemas.openxmlformats.org/officeDocument/2006/relationships/image" Target="../media/image5.jpe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87624" y="476673"/>
            <a:ext cx="7270576" cy="936103"/>
          </a:xfrm>
          <a:solidFill>
            <a:srgbClr val="FF0000"/>
          </a:solidFill>
        </p:spPr>
        <p:txBody>
          <a:bodyPr/>
          <a:lstStyle/>
          <a:p>
            <a:pPr algn="ctr"/>
            <a:r>
              <a:rPr lang="es-ES" u="sng" dirty="0" smtClean="0"/>
              <a:t>TORNEO URITARRA F.E.</a:t>
            </a:r>
            <a:endParaRPr lang="es-ES" u="sng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1700808"/>
            <a:ext cx="8424936" cy="4680520"/>
          </a:xfrm>
          <a:solidFill>
            <a:schemeClr val="accent1"/>
          </a:solidFill>
        </p:spPr>
        <p:txBody>
          <a:bodyPr/>
          <a:lstStyle/>
          <a:p>
            <a:endParaRPr lang="es-ES" dirty="0"/>
          </a:p>
        </p:txBody>
      </p:sp>
      <p:pic>
        <p:nvPicPr>
          <p:cNvPr id="4" name="3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453656"/>
            <a:ext cx="1080119" cy="1234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usuario\Escritorio\Escudos\ath.bilba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6624" y="1950234"/>
            <a:ext cx="1293088" cy="1167017"/>
          </a:xfrm>
          <a:prstGeom prst="rect">
            <a:avLst/>
          </a:prstGeom>
          <a:noFill/>
        </p:spPr>
      </p:pic>
      <p:pic>
        <p:nvPicPr>
          <p:cNvPr id="1033" name="Picture 9" descr="C:\Documents and Settings\usuario\Escritorio\Escudos\escudos-eibaro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2081" y="3293261"/>
            <a:ext cx="936104" cy="1584176"/>
          </a:xfrm>
          <a:prstGeom prst="rect">
            <a:avLst/>
          </a:prstGeom>
          <a:noFill/>
        </p:spPr>
      </p:pic>
      <p:pic>
        <p:nvPicPr>
          <p:cNvPr id="1034" name="Picture 10" descr="C:\Documents and Settings\usuario\Escritorio\Escudos\escudo-zamudi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38185" y="5092638"/>
            <a:ext cx="1206227" cy="1206227"/>
          </a:xfrm>
          <a:prstGeom prst="rect">
            <a:avLst/>
          </a:prstGeom>
          <a:noFill/>
        </p:spPr>
      </p:pic>
      <p:pic>
        <p:nvPicPr>
          <p:cNvPr id="1039" name="Picture 15" descr="C:\Documents and Settings\usuario\Escritorio\Escudos\viz_Guernica_Club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52119" y="3491426"/>
            <a:ext cx="1176065" cy="1386011"/>
          </a:xfrm>
          <a:prstGeom prst="rect">
            <a:avLst/>
          </a:prstGeom>
          <a:noFill/>
        </p:spPr>
      </p:pic>
      <p:pic>
        <p:nvPicPr>
          <p:cNvPr id="20" name="Picture 41" descr="viz_Sestao_River_Club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561557"/>
            <a:ext cx="1150937" cy="1252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7" descr="escudo-sda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819" y="1959511"/>
            <a:ext cx="1102512" cy="142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5" descr="Astrabuduako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6121" y="5029698"/>
            <a:ext cx="1082030" cy="1283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087" y="5103956"/>
            <a:ext cx="1203134" cy="1203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4587" y="2027675"/>
            <a:ext cx="1012134" cy="1012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530" y="2105117"/>
            <a:ext cx="1093482" cy="113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981555"/>
            <a:ext cx="952500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0807" y="3561556"/>
            <a:ext cx="1252537" cy="1252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604" y="4960919"/>
            <a:ext cx="1257300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075" y="4960919"/>
            <a:ext cx="1224501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1120" y="2042669"/>
            <a:ext cx="1020081" cy="1055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936104"/>
          </a:xfrm>
        </p:spPr>
        <p:txBody>
          <a:bodyPr/>
          <a:lstStyle/>
          <a:p>
            <a:pPr algn="ctr"/>
            <a:r>
              <a:rPr lang="es-ES" dirty="0" smtClean="0"/>
              <a:t>FASE FINAL </a:t>
            </a:r>
            <a:r>
              <a:rPr lang="es-ES" sz="2400" dirty="0" smtClean="0"/>
              <a:t>(Domingo)</a:t>
            </a:r>
            <a:endParaRPr lang="es-ES" dirty="0"/>
          </a:p>
        </p:txBody>
      </p:sp>
      <p:sp>
        <p:nvSpPr>
          <p:cNvPr id="18" name="6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/>
          <a:lstStyle/>
          <a:p>
            <a:endParaRPr lang="es-ES" dirty="0"/>
          </a:p>
          <a:p>
            <a:pPr>
              <a:buNone/>
            </a:pPr>
            <a:endParaRPr lang="es-ES" dirty="0" smtClean="0"/>
          </a:p>
        </p:txBody>
      </p:sp>
      <p:sp>
        <p:nvSpPr>
          <p:cNvPr id="22" name="21 Rectángulo"/>
          <p:cNvSpPr/>
          <p:nvPr/>
        </p:nvSpPr>
        <p:spPr>
          <a:xfrm>
            <a:off x="611188" y="2133600"/>
            <a:ext cx="2665412" cy="936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/>
            <a:r>
              <a:rPr lang="es-ES" altLang="es-ES" dirty="0">
                <a:solidFill>
                  <a:srgbClr val="FFFFFF"/>
                </a:solidFill>
              </a:rPr>
              <a:t>1º grupo A - 1º grupo B</a:t>
            </a:r>
          </a:p>
          <a:p>
            <a:pPr algn="ctr"/>
            <a:r>
              <a:rPr lang="es-ES" altLang="es-ES" dirty="0" smtClean="0">
                <a:solidFill>
                  <a:srgbClr val="FFFFFF"/>
                </a:solidFill>
              </a:rPr>
              <a:t>11:00 </a:t>
            </a:r>
            <a:r>
              <a:rPr lang="es-ES" altLang="es-ES" dirty="0">
                <a:solidFill>
                  <a:srgbClr val="FFFFFF"/>
                </a:solidFill>
              </a:rPr>
              <a:t>– </a:t>
            </a:r>
            <a:r>
              <a:rPr lang="es-ES" altLang="es-ES" dirty="0" smtClean="0">
                <a:solidFill>
                  <a:srgbClr val="FFFFFF"/>
                </a:solidFill>
              </a:rPr>
              <a:t>11:30</a:t>
            </a:r>
            <a:endParaRPr lang="es-ES" altLang="es-ES" dirty="0">
              <a:solidFill>
                <a:srgbClr val="FFFFFF"/>
              </a:solidFill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611188" y="4724400"/>
            <a:ext cx="2665412" cy="1008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/>
            <a:r>
              <a:rPr lang="es-ES" altLang="es-ES" dirty="0">
                <a:solidFill>
                  <a:srgbClr val="FFFFFF"/>
                </a:solidFill>
              </a:rPr>
              <a:t>1º grupo C – 1º grupo D</a:t>
            </a:r>
          </a:p>
          <a:p>
            <a:pPr algn="ctr"/>
            <a:r>
              <a:rPr lang="es-ES" altLang="es-ES" dirty="0" smtClean="0">
                <a:solidFill>
                  <a:srgbClr val="FFFFFF"/>
                </a:solidFill>
              </a:rPr>
              <a:t>11:00 </a:t>
            </a:r>
            <a:r>
              <a:rPr lang="es-ES" altLang="es-ES" dirty="0">
                <a:solidFill>
                  <a:srgbClr val="FFFFFF"/>
                </a:solidFill>
              </a:rPr>
              <a:t>– </a:t>
            </a:r>
            <a:r>
              <a:rPr lang="es-ES" altLang="es-ES" dirty="0" smtClean="0">
                <a:solidFill>
                  <a:srgbClr val="FFFFFF"/>
                </a:solidFill>
              </a:rPr>
              <a:t>11:30</a:t>
            </a:r>
            <a:endParaRPr lang="es-ES" altLang="es-ES" dirty="0">
              <a:solidFill>
                <a:srgbClr val="FFFFFF"/>
              </a:solidFill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4572000" y="2349500"/>
            <a:ext cx="2665413" cy="1223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/>
            <a:r>
              <a:rPr lang="es-ES" altLang="es-ES" sz="2000" dirty="0">
                <a:solidFill>
                  <a:srgbClr val="FFFFFF"/>
                </a:solidFill>
              </a:rPr>
              <a:t>FINAL</a:t>
            </a:r>
          </a:p>
          <a:p>
            <a:pPr algn="ctr"/>
            <a:r>
              <a:rPr lang="es-ES" altLang="es-ES" dirty="0" smtClean="0">
                <a:solidFill>
                  <a:srgbClr val="FFFFFF"/>
                </a:solidFill>
              </a:rPr>
              <a:t>12:00 </a:t>
            </a:r>
            <a:r>
              <a:rPr lang="es-ES" altLang="es-ES" dirty="0">
                <a:solidFill>
                  <a:srgbClr val="FFFFFF"/>
                </a:solidFill>
              </a:rPr>
              <a:t>– </a:t>
            </a:r>
            <a:r>
              <a:rPr lang="es-ES" altLang="es-ES" dirty="0" smtClean="0">
                <a:solidFill>
                  <a:srgbClr val="FFFFFF"/>
                </a:solidFill>
              </a:rPr>
              <a:t>12:50</a:t>
            </a:r>
          </a:p>
          <a:p>
            <a:pPr algn="ctr"/>
            <a:r>
              <a:rPr lang="es-ES" altLang="es-ES" dirty="0" smtClean="0">
                <a:solidFill>
                  <a:srgbClr val="FFFFFF"/>
                </a:solidFill>
              </a:rPr>
              <a:t>(2 tiempos de 20min)</a:t>
            </a:r>
            <a:endParaRPr lang="es-ES" altLang="es-ES" dirty="0">
              <a:solidFill>
                <a:srgbClr val="FFFFFF"/>
              </a:solidFill>
            </a:endParaRPr>
          </a:p>
        </p:txBody>
      </p:sp>
      <p:cxnSp>
        <p:nvCxnSpPr>
          <p:cNvPr id="25" name="24 Conector angular"/>
          <p:cNvCxnSpPr>
            <a:cxnSpLocks noChangeShapeType="1"/>
            <a:stCxn id="22" idx="3"/>
            <a:endCxn id="24" idx="1"/>
          </p:cNvCxnSpPr>
          <p:nvPr/>
        </p:nvCxnSpPr>
        <p:spPr bwMode="auto">
          <a:xfrm>
            <a:off x="3289300" y="2601913"/>
            <a:ext cx="1270000" cy="360362"/>
          </a:xfrm>
          <a:prstGeom prst="bentConnector3">
            <a:avLst>
              <a:gd name="adj1" fmla="val 49875"/>
            </a:avLst>
          </a:prstGeom>
          <a:noFill/>
          <a:ln w="9525" algn="ctr">
            <a:solidFill>
              <a:srgbClr val="06509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25 Conector angular"/>
          <p:cNvCxnSpPr>
            <a:cxnSpLocks noChangeShapeType="1"/>
            <a:stCxn id="23" idx="3"/>
            <a:endCxn id="24" idx="1"/>
          </p:cNvCxnSpPr>
          <p:nvPr/>
        </p:nvCxnSpPr>
        <p:spPr bwMode="auto">
          <a:xfrm flipV="1">
            <a:off x="3289300" y="2962275"/>
            <a:ext cx="1270000" cy="2266950"/>
          </a:xfrm>
          <a:prstGeom prst="bentConnector3">
            <a:avLst>
              <a:gd name="adj1" fmla="val 49875"/>
            </a:avLst>
          </a:prstGeom>
          <a:noFill/>
          <a:ln w="9525" algn="ctr">
            <a:solidFill>
              <a:srgbClr val="06509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27" name="Group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750344"/>
              </p:ext>
            </p:extLst>
          </p:nvPr>
        </p:nvGraphicFramePr>
        <p:xfrm>
          <a:off x="4572000" y="4005263"/>
          <a:ext cx="2447925" cy="1274064"/>
        </p:xfrm>
        <a:graphic>
          <a:graphicData uri="http://schemas.openxmlformats.org/drawingml/2006/table">
            <a:tbl>
              <a:tblPr/>
              <a:tblGrid>
                <a:gridCol w="2447925"/>
              </a:tblGrid>
              <a:tr h="1223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defRPr sz="22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1pPr>
                      <a:lvl2pPr marL="3937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0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2pPr>
                      <a:lvl3pPr marL="6683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itchFamily="18" charset="2"/>
                        <a:defRPr sz="1900"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3pPr>
                      <a:lvl4pPr marL="9779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4pPr>
                      <a:lvl5pPr marL="1252538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5pPr>
                      <a:lvl6pPr marL="1709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6pPr>
                      <a:lvl7pPr marL="2166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7pPr>
                      <a:lvl8pPr marL="26241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8pPr>
                      <a:lvl9pPr marL="3081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Constant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endParaRPr kumimoji="0" lang="es-ES" altLang="es-E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nstantia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altLang="es-E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itchFamily="18" charset="0"/>
                        </a:rPr>
                        <a:t>3º y 4º puesto</a:t>
                      </a:r>
                      <a:endParaRPr kumimoji="0" lang="es-ES" altLang="es-E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onstantia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alt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itchFamily="18" charset="0"/>
                        </a:rPr>
                        <a:t>11:45- 12:35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s-ES" altLang="es-E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nstantia" pitchFamily="18" charset="0"/>
                        </a:rPr>
                        <a:t>(2 tiempos de 20 min)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28" name="Line 39"/>
          <p:cNvSpPr>
            <a:spLocks noChangeShapeType="1"/>
          </p:cNvSpPr>
          <p:nvPr/>
        </p:nvSpPr>
        <p:spPr bwMode="auto">
          <a:xfrm>
            <a:off x="3924300" y="4581525"/>
            <a:ext cx="647700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852704"/>
          </a:xfrm>
        </p:spPr>
        <p:txBody>
          <a:bodyPr/>
          <a:lstStyle/>
          <a:p>
            <a:pPr algn="ctr"/>
            <a:r>
              <a:rPr lang="es-ES" u="sng" dirty="0" smtClean="0"/>
              <a:t>   INVITACIÓN A LOS CLUBES</a:t>
            </a:r>
            <a:endParaRPr lang="es-ES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s-ES" dirty="0" smtClean="0"/>
              <a:t>	</a:t>
            </a:r>
            <a:r>
              <a:rPr lang="es-ES" dirty="0" err="1" smtClean="0"/>
              <a:t>Kaixo</a:t>
            </a:r>
            <a:r>
              <a:rPr lang="es-ES" dirty="0"/>
              <a:t>!!</a:t>
            </a:r>
            <a:r>
              <a:rPr lang="es-ES" b="1" u="sng" dirty="0"/>
              <a:t> </a:t>
            </a:r>
            <a:endParaRPr lang="es-ES" dirty="0"/>
          </a:p>
          <a:p>
            <a:pPr>
              <a:buNone/>
            </a:pPr>
            <a:r>
              <a:rPr lang="es-ES" dirty="0"/>
              <a:t> </a:t>
            </a:r>
          </a:p>
          <a:p>
            <a:r>
              <a:rPr lang="es-ES" dirty="0" smtClean="0"/>
              <a:t>	</a:t>
            </a:r>
            <a:r>
              <a:rPr lang="es-ES" dirty="0"/>
              <a:t>Mi nombre es Janire </a:t>
            </a:r>
            <a:r>
              <a:rPr lang="es-ES" dirty="0" err="1"/>
              <a:t>Beitia</a:t>
            </a:r>
            <a:r>
              <a:rPr lang="es-ES" dirty="0"/>
              <a:t> y soy la coordinadora del </a:t>
            </a:r>
            <a:r>
              <a:rPr lang="es-ES" dirty="0" err="1"/>
              <a:t>Uritarra</a:t>
            </a:r>
            <a:r>
              <a:rPr lang="es-ES" dirty="0"/>
              <a:t> (</a:t>
            </a:r>
            <a:r>
              <a:rPr lang="es-ES" dirty="0" err="1"/>
              <a:t>Larrabetzu</a:t>
            </a:r>
            <a:r>
              <a:rPr lang="es-ES" dirty="0"/>
              <a:t>).</a:t>
            </a:r>
          </a:p>
          <a:p>
            <a:r>
              <a:rPr lang="es-ES" dirty="0"/>
              <a:t>Me pongo en contacto con vosotros, porque estamos organizando una fiesta benéfica a favor de </a:t>
            </a:r>
            <a:r>
              <a:rPr lang="es-ES" dirty="0" smtClean="0"/>
              <a:t>ALIND, </a:t>
            </a:r>
            <a:r>
              <a:rPr lang="es-ES" dirty="0"/>
              <a:t>la cual es</a:t>
            </a:r>
            <a:r>
              <a:rPr lang="es-ES" dirty="0" smtClean="0"/>
              <a:t>, </a:t>
            </a:r>
            <a:r>
              <a:rPr lang="es-ES" dirty="0"/>
              <a:t>una asociación para la Lucha por la Integración del Niño Distinto de BIZKAIA "ALIND/UBIA", niños que presentan un trastorno biológico, neurológico, mental, afectivo, escolar o social en su desarrollo</a:t>
            </a:r>
            <a:r>
              <a:rPr lang="es-ES" dirty="0" smtClean="0"/>
              <a:t>.</a:t>
            </a:r>
          </a:p>
          <a:p>
            <a:r>
              <a:rPr lang="es-ES" dirty="0"/>
              <a:t>Nosotros como club queremos unirnos a ellos, por lo cual, nos ponemos en contacto con vosotros para solicitaros la presencia de un equipo </a:t>
            </a:r>
            <a:r>
              <a:rPr lang="es-ES" dirty="0" err="1"/>
              <a:t>Alevin</a:t>
            </a:r>
            <a:r>
              <a:rPr lang="es-ES" dirty="0"/>
              <a:t> (nacidos en el 2003) para el Torneo que se va a disputar los días 13 Y 14 de junio.</a:t>
            </a:r>
          </a:p>
          <a:p>
            <a:endParaRPr lang="es-ES" dirty="0"/>
          </a:p>
          <a:p>
            <a:r>
              <a:rPr lang="es-ES" dirty="0" smtClean="0"/>
              <a:t>Para </a:t>
            </a:r>
            <a:r>
              <a:rPr lang="es-ES" dirty="0"/>
              <a:t>más información de la asociación </a:t>
            </a:r>
            <a:r>
              <a:rPr lang="es-ES" b="1" dirty="0"/>
              <a:t>www.alind.es</a:t>
            </a:r>
            <a:endParaRPr lang="es-ES" dirty="0" smtClean="0"/>
          </a:p>
          <a:p>
            <a:r>
              <a:rPr lang="es-ES" dirty="0" smtClean="0"/>
              <a:t>Espero </a:t>
            </a:r>
            <a:r>
              <a:rPr lang="es-ES" dirty="0"/>
              <a:t>vuestra respuesta lo antes posible para poder organizar el Torneo.</a:t>
            </a:r>
          </a:p>
          <a:p>
            <a:r>
              <a:rPr lang="es-ES" dirty="0" err="1"/>
              <a:t>Eskerrik</a:t>
            </a:r>
            <a:r>
              <a:rPr lang="es-ES" dirty="0"/>
              <a:t> </a:t>
            </a:r>
            <a:r>
              <a:rPr lang="es-ES" dirty="0" err="1"/>
              <a:t>asko</a:t>
            </a:r>
            <a:endParaRPr lang="es-ES" dirty="0"/>
          </a:p>
          <a:p>
            <a:r>
              <a:rPr lang="es-ES" dirty="0"/>
              <a:t>Janire </a:t>
            </a:r>
            <a:r>
              <a:rPr lang="es-ES" dirty="0" err="1"/>
              <a:t>Beitia</a:t>
            </a:r>
            <a:r>
              <a:rPr lang="es-ES" dirty="0"/>
              <a:t> Coordinadora de </a:t>
            </a:r>
            <a:r>
              <a:rPr lang="es-ES" dirty="0" err="1"/>
              <a:t>Uritarra</a:t>
            </a:r>
            <a:endParaRPr lang="es-ES" dirty="0"/>
          </a:p>
          <a:p>
            <a:r>
              <a:rPr lang="es-ES" dirty="0"/>
              <a:t>Teléfono 655715801</a:t>
            </a:r>
          </a:p>
          <a:p>
            <a:pPr>
              <a:buNone/>
            </a:pPr>
            <a:endParaRPr lang="es-ES" dirty="0"/>
          </a:p>
        </p:txBody>
      </p:sp>
      <p:pic>
        <p:nvPicPr>
          <p:cNvPr id="4" name="3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66675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4408" y="476672"/>
            <a:ext cx="66675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es-ES" u="sng" dirty="0" smtClean="0"/>
              <a:t>NORMAS DE COMPETICIÓN </a:t>
            </a:r>
            <a:endParaRPr lang="es-ES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700808"/>
            <a:ext cx="8219256" cy="4425355"/>
          </a:xfrm>
        </p:spPr>
        <p:txBody>
          <a:bodyPr>
            <a:normAutofit fontScale="25000" lnSpcReduction="20000"/>
          </a:bodyPr>
          <a:lstStyle/>
          <a:p>
            <a:r>
              <a:rPr lang="es-ES" sz="4800" dirty="0" smtClean="0"/>
              <a:t>Las reglas de futbol serán las que figuran en la normativa de la F.V.F. </a:t>
            </a:r>
          </a:p>
          <a:p>
            <a:r>
              <a:rPr lang="es-ES" sz="4800" dirty="0" smtClean="0"/>
              <a:t>Aspecto clasificatorios: partido ganado 3 p, empatado 1 p.</a:t>
            </a:r>
          </a:p>
          <a:p>
            <a:r>
              <a:rPr lang="es-ES" sz="4800" dirty="0" smtClean="0"/>
              <a:t>En caso de empate a puntos se tendrá en cuenta:</a:t>
            </a:r>
          </a:p>
          <a:p>
            <a:pPr lvl="4">
              <a:buNone/>
            </a:pPr>
            <a:r>
              <a:rPr lang="es-ES" sz="4800" dirty="0" smtClean="0"/>
              <a:t>1º gol abaraje individual (resultado del partido entre los 2 equipos )</a:t>
            </a:r>
          </a:p>
          <a:p>
            <a:pPr lvl="4">
              <a:buNone/>
            </a:pPr>
            <a:r>
              <a:rPr lang="es-ES" sz="4800" dirty="0" smtClean="0"/>
              <a:t>2º gol abaraje general (resta entre goles a favor y en contra)</a:t>
            </a:r>
          </a:p>
          <a:p>
            <a:pPr lvl="4">
              <a:buNone/>
            </a:pPr>
            <a:r>
              <a:rPr lang="es-ES" sz="4800" dirty="0" smtClean="0"/>
              <a:t>3º mas goles a favor</a:t>
            </a:r>
          </a:p>
          <a:p>
            <a:pPr lvl="4">
              <a:buNone/>
            </a:pPr>
            <a:r>
              <a:rPr lang="es-ES" sz="4800" dirty="0" smtClean="0"/>
              <a:t>4º menos goles en contra</a:t>
            </a:r>
          </a:p>
          <a:p>
            <a:pPr lvl="4">
              <a:buNone/>
            </a:pPr>
            <a:r>
              <a:rPr lang="es-ES" sz="4800" dirty="0" smtClean="0"/>
              <a:t>5º Si persiste el empate se realizara un sorteo entre los equipos implicados.</a:t>
            </a:r>
          </a:p>
          <a:p>
            <a:pPr lvl="4">
              <a:buNone/>
            </a:pPr>
            <a:endParaRPr lang="es-ES" sz="4800" dirty="0" smtClean="0"/>
          </a:p>
          <a:p>
            <a:endParaRPr lang="es-ES" sz="4800" dirty="0" smtClean="0"/>
          </a:p>
          <a:p>
            <a:r>
              <a:rPr lang="es-ES" sz="4800" dirty="0" smtClean="0"/>
              <a:t>Los cambios de jugadores serán ilimitados, no pudiendo entrar el jugador hasta que haya salido del campo el jugador sustituido</a:t>
            </a:r>
            <a:r>
              <a:rPr lang="es-ES" sz="4800" dirty="0"/>
              <a:t>. no </a:t>
            </a:r>
            <a:r>
              <a:rPr lang="es-ES" sz="4800" dirty="0" smtClean="0"/>
              <a:t>habrá </a:t>
            </a:r>
            <a:r>
              <a:rPr lang="es-ES" sz="4800" dirty="0"/>
              <a:t>que pedir permiso al arbitro </a:t>
            </a:r>
            <a:endParaRPr lang="es-ES" sz="4800" dirty="0" smtClean="0"/>
          </a:p>
          <a:p>
            <a:r>
              <a:rPr lang="es-ES" sz="4800" dirty="0" smtClean="0"/>
              <a:t>Cada equipo designara un delegado que será el único interlocutor valido entre la organización y el equipo respectivo y será el responsable de presentarse ante la organización para la recogida de vales de bebida e información.</a:t>
            </a:r>
          </a:p>
          <a:p>
            <a:r>
              <a:rPr lang="es-ES" sz="4800" dirty="0" smtClean="0"/>
              <a:t>En caso de expulsión de algún jugador, entrenador o delegado la comisión disciplinaria estudiara el caso e impondrá la sanción pertinente.</a:t>
            </a:r>
          </a:p>
          <a:p>
            <a:r>
              <a:rPr lang="es-ES" sz="4800" dirty="0" smtClean="0"/>
              <a:t>Tanto los equipos, como sus componentes, se comprometen a utilizar de forma correcta y adecuada las instalaciones y utensilios de las mismas respetando a los empleados, árbitros, espectadores y organizadores del torneo.</a:t>
            </a:r>
          </a:p>
          <a:p>
            <a:r>
              <a:rPr lang="es-ES" sz="4800" dirty="0" smtClean="0"/>
              <a:t>La organización ofrecerá una comida popular donde tanto los componentes de cada equipo como sus familiares, tendrán la posibilidad de quedarse a comer por un módico precio, el cual ira destinado a la asociación </a:t>
            </a:r>
            <a:r>
              <a:rPr lang="es-ES" sz="4800" dirty="0" err="1" smtClean="0"/>
              <a:t>Alind</a:t>
            </a:r>
            <a:r>
              <a:rPr lang="es-ES" sz="4800" dirty="0" smtClean="0"/>
              <a:t>.</a:t>
            </a:r>
          </a:p>
          <a:p>
            <a:endParaRPr lang="es-ES" sz="4800" dirty="0" smtClean="0"/>
          </a:p>
          <a:p>
            <a:endParaRPr lang="es-ES" sz="4800" dirty="0" smtClean="0"/>
          </a:p>
          <a:p>
            <a:pPr algn="ctr">
              <a:buNone/>
            </a:pPr>
            <a:r>
              <a:rPr lang="es-ES" sz="4800" b="1" dirty="0" smtClean="0"/>
              <a:t>GRACIAS POR VUESTRA COOPERACION Y FELICITAROS ANTES DE EMPEZAR EL TORNEO POR HACERLO MAS GRANDE CADA AÑO.</a:t>
            </a:r>
          </a:p>
          <a:p>
            <a:pPr lvl="4">
              <a:buNone/>
            </a:pPr>
            <a:endParaRPr lang="es-ES" sz="4800" dirty="0" smtClean="0"/>
          </a:p>
          <a:p>
            <a:pPr lvl="4">
              <a:buNone/>
            </a:pPr>
            <a:r>
              <a:rPr lang="es-ES" sz="4800" dirty="0" smtClean="0"/>
              <a:t>									</a:t>
            </a:r>
          </a:p>
          <a:p>
            <a:pPr lvl="4">
              <a:buNone/>
            </a:pPr>
            <a:endParaRPr lang="es-ES" sz="4800" dirty="0" smtClean="0"/>
          </a:p>
          <a:p>
            <a:pPr lvl="4">
              <a:buNone/>
            </a:pPr>
            <a:endParaRPr lang="es-ES" sz="4800" dirty="0" smtClean="0"/>
          </a:p>
          <a:p>
            <a:pPr lvl="4">
              <a:buNone/>
            </a:pPr>
            <a:endParaRPr lang="es-ES" sz="4800" dirty="0" smtClean="0"/>
          </a:p>
          <a:p>
            <a:pPr lvl="4">
              <a:buNone/>
            </a:pPr>
            <a:r>
              <a:rPr lang="es-ES" sz="4800" dirty="0" smtClean="0"/>
              <a:t>							</a:t>
            </a:r>
            <a:r>
              <a:rPr lang="es-ES" sz="1200" dirty="0" smtClean="0"/>
              <a:t>			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s-ES" u="sng" dirty="0" smtClean="0"/>
              <a:t>TORNEO</a:t>
            </a:r>
            <a:endParaRPr lang="es-ES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>
            <a:normAutofit/>
          </a:bodyPr>
          <a:lstStyle/>
          <a:p>
            <a:r>
              <a:rPr lang="es-ES" sz="2800" dirty="0" smtClean="0"/>
              <a:t>4 Grupos (A,B,C,D)</a:t>
            </a:r>
          </a:p>
          <a:p>
            <a:r>
              <a:rPr lang="es-ES" sz="2800" dirty="0" smtClean="0"/>
              <a:t>Cada grupo 4 equipos, </a:t>
            </a:r>
            <a:r>
              <a:rPr lang="es-ES" sz="2800" dirty="0"/>
              <a:t>t</a:t>
            </a:r>
            <a:r>
              <a:rPr lang="es-ES" sz="2800" dirty="0" smtClean="0"/>
              <a:t>otal 16 equipos</a:t>
            </a:r>
          </a:p>
          <a:p>
            <a:r>
              <a:rPr lang="es-ES" sz="2800" dirty="0" smtClean="0"/>
              <a:t>Partidos de liguilla 20 minutos. Semifinales partido de 30 minutos. </a:t>
            </a:r>
            <a:r>
              <a:rPr lang="es-ES" sz="2800" dirty="0"/>
              <a:t>L</a:t>
            </a:r>
            <a:r>
              <a:rPr lang="es-ES" sz="2800" dirty="0" smtClean="0"/>
              <a:t>a final y 3º y 4º puesto 2 tiempos de </a:t>
            </a:r>
            <a:r>
              <a:rPr lang="es-ES" sz="2800" smtClean="0"/>
              <a:t>20 minutos.</a:t>
            </a:r>
            <a:endParaRPr lang="es-ES" sz="2800" dirty="0" smtClean="0"/>
          </a:p>
          <a:p>
            <a:r>
              <a:rPr lang="es-ES" sz="2800" dirty="0" smtClean="0"/>
              <a:t>Liguilla sábado a la mañana grupo A y B, sábado a la tarde C y D.</a:t>
            </a:r>
          </a:p>
          <a:p>
            <a:r>
              <a:rPr lang="es-ES" sz="2800" dirty="0" smtClean="0"/>
              <a:t>Los  primeros clasificados de cada grupo jugarán la semifinal y final el domingo a la mañana. </a:t>
            </a:r>
            <a:endParaRPr lang="es-E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s-ES" u="sng" dirty="0" smtClean="0"/>
              <a:t>EQUIPOS INSCRITOS</a:t>
            </a:r>
            <a:endParaRPr lang="es-ES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Uritarra</a:t>
            </a:r>
            <a:r>
              <a:rPr lang="es-ES" dirty="0" smtClean="0"/>
              <a:t> K.T.</a:t>
            </a:r>
          </a:p>
          <a:p>
            <a:r>
              <a:rPr lang="es-ES" dirty="0" err="1" smtClean="0"/>
              <a:t>Trapagaran</a:t>
            </a:r>
            <a:r>
              <a:rPr lang="es-ES" dirty="0" smtClean="0"/>
              <a:t> C.F.</a:t>
            </a:r>
          </a:p>
          <a:p>
            <a:r>
              <a:rPr lang="es-ES" dirty="0" smtClean="0"/>
              <a:t>S.D. </a:t>
            </a:r>
            <a:r>
              <a:rPr lang="es-ES" dirty="0" err="1" smtClean="0"/>
              <a:t>Gernika</a:t>
            </a:r>
            <a:r>
              <a:rPr lang="es-ES" dirty="0" smtClean="0"/>
              <a:t> Club</a:t>
            </a:r>
          </a:p>
          <a:p>
            <a:r>
              <a:rPr lang="es-ES" dirty="0" err="1" smtClean="0"/>
              <a:t>Loiola</a:t>
            </a:r>
            <a:r>
              <a:rPr lang="es-ES" dirty="0" smtClean="0"/>
              <a:t> </a:t>
            </a:r>
            <a:r>
              <a:rPr lang="es-ES" dirty="0" err="1" smtClean="0"/>
              <a:t>indautxu</a:t>
            </a:r>
            <a:r>
              <a:rPr lang="es-ES" dirty="0" smtClean="0"/>
              <a:t>	</a:t>
            </a:r>
          </a:p>
          <a:p>
            <a:r>
              <a:rPr lang="es-ES" dirty="0" err="1" smtClean="0"/>
              <a:t>Getxo</a:t>
            </a:r>
            <a:r>
              <a:rPr lang="es-ES" dirty="0" smtClean="0"/>
              <a:t> futbol </a:t>
            </a:r>
            <a:r>
              <a:rPr lang="es-ES" dirty="0" err="1" smtClean="0"/>
              <a:t>eskola</a:t>
            </a:r>
            <a:endParaRPr lang="es-ES" dirty="0" smtClean="0"/>
          </a:p>
          <a:p>
            <a:r>
              <a:rPr lang="es-ES" dirty="0" smtClean="0"/>
              <a:t>S.D. </a:t>
            </a:r>
            <a:r>
              <a:rPr lang="es-ES" dirty="0" err="1" smtClean="0"/>
              <a:t>Amorebieta</a:t>
            </a:r>
            <a:r>
              <a:rPr lang="es-ES" dirty="0" smtClean="0"/>
              <a:t>	</a:t>
            </a:r>
          </a:p>
          <a:p>
            <a:r>
              <a:rPr lang="es-ES" dirty="0" smtClean="0"/>
              <a:t>C.D. </a:t>
            </a:r>
            <a:r>
              <a:rPr lang="es-ES" dirty="0" err="1" smtClean="0"/>
              <a:t>Galea</a:t>
            </a:r>
            <a:endParaRPr lang="es-ES" dirty="0" smtClean="0"/>
          </a:p>
          <a:p>
            <a:r>
              <a:rPr lang="es-ES" dirty="0" err="1" smtClean="0"/>
              <a:t>Lan</a:t>
            </a:r>
            <a:r>
              <a:rPr lang="es-ES" dirty="0" smtClean="0"/>
              <a:t> </a:t>
            </a:r>
            <a:r>
              <a:rPr lang="es-ES" dirty="0" err="1" smtClean="0"/>
              <a:t>Bide</a:t>
            </a:r>
            <a:r>
              <a:rPr lang="es-ES" dirty="0"/>
              <a:t> </a:t>
            </a:r>
            <a:r>
              <a:rPr lang="es-ES" dirty="0" smtClean="0"/>
              <a:t>futbol </a:t>
            </a:r>
            <a:r>
              <a:rPr lang="es-ES" dirty="0" err="1" smtClean="0"/>
              <a:t>eskola</a:t>
            </a:r>
            <a:r>
              <a:rPr lang="es-ES" dirty="0" smtClean="0"/>
              <a:t>	</a:t>
            </a:r>
          </a:p>
          <a:p>
            <a:endParaRPr lang="es-ES" dirty="0" smtClean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Athletic</a:t>
            </a:r>
            <a:r>
              <a:rPr lang="es-ES" dirty="0" smtClean="0"/>
              <a:t> Club de Bilbao</a:t>
            </a:r>
          </a:p>
          <a:p>
            <a:r>
              <a:rPr lang="es-ES" dirty="0" smtClean="0"/>
              <a:t>Romo F.C.</a:t>
            </a:r>
          </a:p>
          <a:p>
            <a:r>
              <a:rPr lang="es-ES" dirty="0" smtClean="0"/>
              <a:t>S.D. </a:t>
            </a:r>
            <a:r>
              <a:rPr lang="es-ES" dirty="0" err="1" smtClean="0"/>
              <a:t>Eibar</a:t>
            </a:r>
            <a:endParaRPr lang="es-ES" dirty="0" smtClean="0"/>
          </a:p>
          <a:p>
            <a:r>
              <a:rPr lang="es-ES" dirty="0" smtClean="0"/>
              <a:t>S.D. Deusto</a:t>
            </a:r>
          </a:p>
          <a:p>
            <a:r>
              <a:rPr lang="es-ES" dirty="0" smtClean="0"/>
              <a:t>S.D. </a:t>
            </a:r>
            <a:r>
              <a:rPr lang="es-ES" dirty="0" err="1" smtClean="0"/>
              <a:t>Zamudio</a:t>
            </a:r>
            <a:r>
              <a:rPr lang="es-ES" dirty="0" smtClean="0"/>
              <a:t> </a:t>
            </a:r>
          </a:p>
          <a:p>
            <a:r>
              <a:rPr lang="es-ES" dirty="0" smtClean="0"/>
              <a:t>C.D. </a:t>
            </a:r>
            <a:r>
              <a:rPr lang="es-ES" dirty="0" err="1" smtClean="0"/>
              <a:t>Baskonia</a:t>
            </a:r>
            <a:endParaRPr lang="es-ES" dirty="0" smtClean="0"/>
          </a:p>
          <a:p>
            <a:r>
              <a:rPr lang="es-ES" dirty="0" smtClean="0"/>
              <a:t>Sestao </a:t>
            </a:r>
            <a:r>
              <a:rPr lang="es-ES" dirty="0" err="1" smtClean="0"/>
              <a:t>River</a:t>
            </a:r>
            <a:r>
              <a:rPr lang="es-ES" dirty="0" smtClean="0"/>
              <a:t> club</a:t>
            </a:r>
          </a:p>
          <a:p>
            <a:r>
              <a:rPr lang="es-ES" dirty="0" err="1" smtClean="0"/>
              <a:t>Astrabuduako</a:t>
            </a:r>
            <a:r>
              <a:rPr lang="es-ES" dirty="0" smtClean="0"/>
              <a:t> F.T.		</a:t>
            </a:r>
          </a:p>
          <a:p>
            <a:pPr>
              <a:buNone/>
            </a:pP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es-ES" sz="4800" u="sng" dirty="0" smtClean="0"/>
              <a:t>GRUPOS</a:t>
            </a:r>
            <a:endParaRPr lang="es-ES" sz="4800" u="sng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es-ES" sz="3200" b="1" u="sng" dirty="0" smtClean="0"/>
              <a:t>GRUPO A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/>
              <a:t>Athletic club de Bilbao</a:t>
            </a:r>
            <a:r>
              <a:rPr lang="es-ES" u="sng" dirty="0"/>
              <a:t> </a:t>
            </a:r>
          </a:p>
          <a:p>
            <a:r>
              <a:rPr lang="es-ES" dirty="0" err="1" smtClean="0"/>
              <a:t>Baskonia</a:t>
            </a:r>
            <a:endParaRPr lang="es-ES" dirty="0"/>
          </a:p>
          <a:p>
            <a:r>
              <a:rPr lang="es-ES" dirty="0" smtClean="0"/>
              <a:t>Sestao </a:t>
            </a:r>
            <a:r>
              <a:rPr lang="es-ES" dirty="0" err="1" smtClean="0"/>
              <a:t>River</a:t>
            </a:r>
            <a:endParaRPr lang="es-ES" dirty="0" smtClean="0"/>
          </a:p>
          <a:p>
            <a:r>
              <a:rPr lang="es-ES" dirty="0" err="1" smtClean="0"/>
              <a:t>Uritarra</a:t>
            </a:r>
            <a:endParaRPr lang="es-ES" dirty="0"/>
          </a:p>
          <a:p>
            <a:endParaRPr lang="es-ES" dirty="0" smtClean="0"/>
          </a:p>
        </p:txBody>
      </p:sp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es-ES" sz="3200" b="1" u="sng" dirty="0" smtClean="0"/>
              <a:t>GRUPO B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 err="1"/>
              <a:t>Trapagaran</a:t>
            </a:r>
            <a:endParaRPr lang="es-ES" dirty="0"/>
          </a:p>
          <a:p>
            <a:r>
              <a:rPr lang="es-ES" dirty="0" err="1"/>
              <a:t>Getxo</a:t>
            </a:r>
            <a:endParaRPr lang="es-ES" dirty="0"/>
          </a:p>
          <a:p>
            <a:r>
              <a:rPr lang="es-ES" dirty="0"/>
              <a:t>Deusto</a:t>
            </a:r>
          </a:p>
          <a:p>
            <a:r>
              <a:rPr lang="es-ES" dirty="0" err="1"/>
              <a:t>Loiola</a:t>
            </a:r>
            <a:r>
              <a:rPr lang="es-ES" dirty="0"/>
              <a:t> </a:t>
            </a:r>
            <a:r>
              <a:rPr lang="es-ES" dirty="0" err="1"/>
              <a:t>indautxu</a:t>
            </a:r>
            <a:endParaRPr lang="es-ES" dirty="0"/>
          </a:p>
          <a:p>
            <a:endParaRPr lang="es-E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es-ES" sz="4800" u="sng" dirty="0" smtClean="0"/>
              <a:t>GRUPOS </a:t>
            </a:r>
            <a:endParaRPr lang="es-ES" sz="4800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ES" sz="3200" b="1" u="sng" dirty="0" smtClean="0"/>
              <a:t>GRUPO C </a:t>
            </a:r>
          </a:p>
          <a:p>
            <a:pPr algn="ctr">
              <a:buNone/>
            </a:pPr>
            <a:endParaRPr lang="es-ES" u="sng" dirty="0" smtClean="0"/>
          </a:p>
          <a:p>
            <a:r>
              <a:rPr lang="es-ES" dirty="0"/>
              <a:t>Romo</a:t>
            </a:r>
          </a:p>
          <a:p>
            <a:r>
              <a:rPr lang="es-ES" dirty="0" err="1"/>
              <a:t>Eibar</a:t>
            </a:r>
            <a:endParaRPr lang="es-ES" dirty="0"/>
          </a:p>
          <a:p>
            <a:r>
              <a:rPr lang="es-ES" dirty="0" err="1" smtClean="0"/>
              <a:t>Amorebieta</a:t>
            </a:r>
            <a:endParaRPr lang="es-ES" dirty="0"/>
          </a:p>
          <a:p>
            <a:r>
              <a:rPr lang="es-ES" dirty="0" smtClean="0"/>
              <a:t>Zamudio</a:t>
            </a:r>
          </a:p>
          <a:p>
            <a:pPr marL="0" indent="0">
              <a:buNone/>
            </a:pPr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ES" sz="3200" b="1" u="sng" dirty="0" smtClean="0"/>
              <a:t>GRUPO D</a:t>
            </a:r>
            <a:endParaRPr lang="es-ES" sz="3200" b="1" dirty="0" smtClean="0"/>
          </a:p>
          <a:p>
            <a:pPr algn="ctr">
              <a:buNone/>
            </a:pPr>
            <a:endParaRPr lang="es-ES" u="sng" dirty="0" smtClean="0"/>
          </a:p>
          <a:p>
            <a:r>
              <a:rPr lang="es-ES" dirty="0" err="1" smtClean="0"/>
              <a:t>Gernika</a:t>
            </a:r>
            <a:endParaRPr lang="es-ES" dirty="0"/>
          </a:p>
          <a:p>
            <a:r>
              <a:rPr lang="es-ES" dirty="0" err="1" smtClean="0"/>
              <a:t>Galea</a:t>
            </a:r>
            <a:endParaRPr lang="es-ES" dirty="0" smtClean="0"/>
          </a:p>
          <a:p>
            <a:r>
              <a:rPr lang="es-ES" dirty="0" err="1" smtClean="0"/>
              <a:t>Astrabuduako</a:t>
            </a:r>
            <a:endParaRPr lang="es-ES" dirty="0" smtClean="0"/>
          </a:p>
          <a:p>
            <a:r>
              <a:rPr lang="es-ES" dirty="0" err="1" smtClean="0"/>
              <a:t>Lan</a:t>
            </a:r>
            <a:r>
              <a:rPr lang="es-ES" dirty="0" smtClean="0"/>
              <a:t> </a:t>
            </a:r>
            <a:r>
              <a:rPr lang="es-ES" dirty="0" err="1"/>
              <a:t>bide</a:t>
            </a:r>
            <a:endParaRPr lang="es-ES" dirty="0"/>
          </a:p>
          <a:p>
            <a:endParaRPr lang="es-E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HORARIOS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186808" cy="4434840"/>
          </a:xfrm>
        </p:spPr>
        <p:txBody>
          <a:bodyPr/>
          <a:lstStyle/>
          <a:p>
            <a:r>
              <a:rPr lang="es-ES" sz="3200" dirty="0" smtClean="0">
                <a:solidFill>
                  <a:srgbClr val="FF0000"/>
                </a:solidFill>
              </a:rPr>
              <a:t>Mañana (Grupo A)</a:t>
            </a:r>
          </a:p>
          <a:p>
            <a:pPr>
              <a:buNone/>
            </a:pPr>
            <a:endParaRPr lang="es-ES" sz="1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s-ES" sz="1400" dirty="0" smtClean="0">
              <a:solidFill>
                <a:srgbClr val="FF0000"/>
              </a:solidFill>
            </a:endParaRPr>
          </a:p>
          <a:p>
            <a:r>
              <a:rPr lang="es-ES" sz="1400" dirty="0" smtClean="0"/>
              <a:t>10:00 - 10:20 </a:t>
            </a:r>
            <a:r>
              <a:rPr lang="es-ES" sz="1400" dirty="0" err="1" smtClean="0"/>
              <a:t>Athletic</a:t>
            </a:r>
            <a:r>
              <a:rPr lang="es-ES" sz="1400" dirty="0" smtClean="0"/>
              <a:t> - </a:t>
            </a:r>
            <a:r>
              <a:rPr lang="es-ES" sz="1400" dirty="0" err="1" smtClean="0"/>
              <a:t>Uritarra</a:t>
            </a:r>
            <a:r>
              <a:rPr lang="es-ES" sz="1400" dirty="0" smtClean="0"/>
              <a:t> (Campo A)</a:t>
            </a:r>
          </a:p>
          <a:p>
            <a:r>
              <a:rPr lang="es-ES" sz="1400" dirty="0"/>
              <a:t>10:00 - </a:t>
            </a:r>
            <a:r>
              <a:rPr lang="es-ES" sz="1400" dirty="0" smtClean="0"/>
              <a:t>10:20 </a:t>
            </a:r>
            <a:r>
              <a:rPr lang="es-ES" sz="1400" dirty="0" err="1" smtClean="0"/>
              <a:t>Baskonia</a:t>
            </a:r>
            <a:r>
              <a:rPr lang="es-ES" sz="1400" dirty="0" smtClean="0"/>
              <a:t> – Sestao R. (Campo B)</a:t>
            </a:r>
          </a:p>
          <a:p>
            <a:r>
              <a:rPr lang="es-ES" sz="1400" dirty="0" smtClean="0"/>
              <a:t>11:00 - 11:20 </a:t>
            </a:r>
            <a:r>
              <a:rPr lang="es-ES" sz="1400" dirty="0" err="1" smtClean="0"/>
              <a:t>Uritarra</a:t>
            </a:r>
            <a:r>
              <a:rPr lang="es-ES" sz="1400" dirty="0" smtClean="0"/>
              <a:t> - </a:t>
            </a:r>
            <a:r>
              <a:rPr lang="es-ES" sz="1400" dirty="0" err="1" smtClean="0"/>
              <a:t>Baskonia</a:t>
            </a:r>
            <a:r>
              <a:rPr lang="es-ES" sz="1400" dirty="0" smtClean="0"/>
              <a:t> (Campo A)</a:t>
            </a:r>
          </a:p>
          <a:p>
            <a:r>
              <a:rPr lang="es-ES" sz="1400" dirty="0" smtClean="0"/>
              <a:t>11:00 - 11:20  Sestao R.- </a:t>
            </a:r>
            <a:r>
              <a:rPr lang="es-ES" sz="1400" dirty="0" err="1" smtClean="0"/>
              <a:t>Athletic</a:t>
            </a:r>
            <a:r>
              <a:rPr lang="es-ES" sz="1400" dirty="0" smtClean="0"/>
              <a:t>  (Campo B)</a:t>
            </a:r>
          </a:p>
          <a:p>
            <a:r>
              <a:rPr lang="es-ES" sz="1400" dirty="0" smtClean="0"/>
              <a:t>12:00 - 12:20  </a:t>
            </a:r>
            <a:r>
              <a:rPr lang="es-ES" sz="1400" dirty="0" err="1" smtClean="0"/>
              <a:t>Athletic</a:t>
            </a:r>
            <a:r>
              <a:rPr lang="es-ES" sz="1400" dirty="0" smtClean="0"/>
              <a:t> - </a:t>
            </a:r>
            <a:r>
              <a:rPr lang="es-ES" sz="1400" dirty="0" err="1" smtClean="0"/>
              <a:t>Baskonia</a:t>
            </a:r>
            <a:r>
              <a:rPr lang="es-ES" sz="1400" dirty="0" smtClean="0"/>
              <a:t>  (Campo A)</a:t>
            </a:r>
          </a:p>
          <a:p>
            <a:r>
              <a:rPr lang="es-ES" sz="1400" dirty="0" smtClean="0"/>
              <a:t>12:00 - 12:20 Sestao R.- </a:t>
            </a:r>
            <a:r>
              <a:rPr lang="es-ES" sz="1400" dirty="0" err="1" smtClean="0"/>
              <a:t>Uritarra</a:t>
            </a:r>
            <a:r>
              <a:rPr lang="es-ES" sz="1400" dirty="0" smtClean="0"/>
              <a:t>  (Campo B)</a:t>
            </a:r>
          </a:p>
          <a:p>
            <a:endParaRPr lang="es-ES" sz="1400" dirty="0" smtClean="0"/>
          </a:p>
          <a:p>
            <a:endParaRPr lang="es-ES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sz="3200" dirty="0" smtClean="0">
                <a:solidFill>
                  <a:srgbClr val="FF0000"/>
                </a:solidFill>
              </a:rPr>
              <a:t>Mañana (Grupo B)</a:t>
            </a:r>
          </a:p>
          <a:p>
            <a:pPr>
              <a:buNone/>
            </a:pPr>
            <a:endParaRPr lang="es-ES" dirty="0" smtClean="0">
              <a:solidFill>
                <a:srgbClr val="FF0000"/>
              </a:solidFill>
            </a:endParaRPr>
          </a:p>
          <a:p>
            <a:r>
              <a:rPr lang="es-ES" sz="1400" dirty="0" smtClean="0"/>
              <a:t>10:30 </a:t>
            </a:r>
            <a:r>
              <a:rPr lang="es-ES" sz="1400" dirty="0"/>
              <a:t>- </a:t>
            </a:r>
            <a:r>
              <a:rPr lang="es-ES" sz="1400" dirty="0" smtClean="0"/>
              <a:t>10:50 </a:t>
            </a:r>
            <a:r>
              <a:rPr lang="es-ES" sz="1400" dirty="0"/>
              <a:t>Deusto – </a:t>
            </a:r>
            <a:r>
              <a:rPr lang="es-ES" sz="1400" dirty="0" err="1"/>
              <a:t>Loiola</a:t>
            </a:r>
            <a:r>
              <a:rPr lang="es-ES" sz="1400" dirty="0"/>
              <a:t> </a:t>
            </a:r>
            <a:r>
              <a:rPr lang="es-ES" sz="1400" dirty="0" err="1"/>
              <a:t>ind</a:t>
            </a:r>
            <a:r>
              <a:rPr lang="es-ES" sz="1400" dirty="0"/>
              <a:t>. (Campo A)</a:t>
            </a:r>
          </a:p>
          <a:p>
            <a:r>
              <a:rPr lang="es-ES" sz="1400" dirty="0" smtClean="0"/>
              <a:t>10:30 </a:t>
            </a:r>
            <a:r>
              <a:rPr lang="es-ES" sz="1400" dirty="0"/>
              <a:t>- </a:t>
            </a:r>
            <a:r>
              <a:rPr lang="es-ES" sz="1400" dirty="0" smtClean="0"/>
              <a:t>10:50 </a:t>
            </a:r>
            <a:r>
              <a:rPr lang="es-ES" sz="1400" dirty="0" err="1"/>
              <a:t>Trapagaran</a:t>
            </a:r>
            <a:r>
              <a:rPr lang="es-ES" sz="1400" dirty="0"/>
              <a:t> - </a:t>
            </a:r>
            <a:r>
              <a:rPr lang="es-ES" sz="1400" dirty="0" err="1"/>
              <a:t>Getxo</a:t>
            </a:r>
            <a:r>
              <a:rPr lang="es-ES" sz="1400" dirty="0"/>
              <a:t> (Campo B)</a:t>
            </a:r>
          </a:p>
          <a:p>
            <a:r>
              <a:rPr lang="es-ES" sz="1400" dirty="0" smtClean="0"/>
              <a:t>11:30 </a:t>
            </a:r>
            <a:r>
              <a:rPr lang="es-ES" sz="1400" dirty="0"/>
              <a:t>- </a:t>
            </a:r>
            <a:r>
              <a:rPr lang="es-ES" sz="1400" dirty="0" smtClean="0"/>
              <a:t>11:50 </a:t>
            </a:r>
            <a:r>
              <a:rPr lang="es-ES" sz="1400" dirty="0" err="1"/>
              <a:t>Loiola</a:t>
            </a:r>
            <a:r>
              <a:rPr lang="es-ES" sz="1400" dirty="0"/>
              <a:t> </a:t>
            </a:r>
            <a:r>
              <a:rPr lang="es-ES" sz="1400" dirty="0" err="1" smtClean="0"/>
              <a:t>ind</a:t>
            </a:r>
            <a:r>
              <a:rPr lang="es-ES" sz="1400" dirty="0" smtClean="0"/>
              <a:t> </a:t>
            </a:r>
            <a:r>
              <a:rPr lang="es-ES" sz="1400" dirty="0"/>
              <a:t>- </a:t>
            </a:r>
            <a:r>
              <a:rPr lang="es-ES" sz="1400" dirty="0" err="1"/>
              <a:t>Trapagaran</a:t>
            </a:r>
            <a:r>
              <a:rPr lang="es-ES" sz="1400" dirty="0"/>
              <a:t> (Campo A)</a:t>
            </a:r>
          </a:p>
          <a:p>
            <a:r>
              <a:rPr lang="es-ES" sz="1400" dirty="0" smtClean="0"/>
              <a:t>11:30 </a:t>
            </a:r>
            <a:r>
              <a:rPr lang="es-ES" sz="1400" dirty="0"/>
              <a:t>- </a:t>
            </a:r>
            <a:r>
              <a:rPr lang="es-ES" sz="1400" dirty="0" smtClean="0"/>
              <a:t>11:50 </a:t>
            </a:r>
            <a:r>
              <a:rPr lang="es-ES" sz="1400" dirty="0" err="1"/>
              <a:t>Getxo</a:t>
            </a:r>
            <a:r>
              <a:rPr lang="es-ES" sz="1400" dirty="0"/>
              <a:t> - Deusto  (Campo B)</a:t>
            </a:r>
          </a:p>
          <a:p>
            <a:r>
              <a:rPr lang="es-ES" sz="1400" dirty="0" smtClean="0"/>
              <a:t>12:30 - 12:50 </a:t>
            </a:r>
            <a:r>
              <a:rPr lang="es-ES" sz="1400" dirty="0"/>
              <a:t>- </a:t>
            </a:r>
            <a:r>
              <a:rPr lang="es-ES" sz="1400" dirty="0" err="1"/>
              <a:t>Trapagaran</a:t>
            </a:r>
            <a:r>
              <a:rPr lang="es-ES" sz="1400" dirty="0"/>
              <a:t> – Deusto (Campo A)</a:t>
            </a:r>
          </a:p>
          <a:p>
            <a:r>
              <a:rPr lang="es-ES" sz="1400" dirty="0" smtClean="0"/>
              <a:t>12:30 </a:t>
            </a:r>
            <a:r>
              <a:rPr lang="es-ES" sz="1400" dirty="0"/>
              <a:t>- </a:t>
            </a:r>
            <a:r>
              <a:rPr lang="es-ES" sz="1400" dirty="0" smtClean="0"/>
              <a:t>12:50 </a:t>
            </a:r>
            <a:r>
              <a:rPr lang="es-ES" sz="1400" dirty="0" err="1"/>
              <a:t>Getxo</a:t>
            </a:r>
            <a:r>
              <a:rPr lang="es-ES" sz="1400" dirty="0"/>
              <a:t> – </a:t>
            </a:r>
            <a:r>
              <a:rPr lang="es-ES" sz="1400" dirty="0" err="1"/>
              <a:t>Loiola</a:t>
            </a:r>
            <a:r>
              <a:rPr lang="es-ES" sz="1400" dirty="0"/>
              <a:t> </a:t>
            </a:r>
            <a:r>
              <a:rPr lang="es-ES" sz="1400" dirty="0" err="1"/>
              <a:t>ind</a:t>
            </a:r>
            <a:r>
              <a:rPr lang="es-ES" sz="1400" dirty="0"/>
              <a:t>.  (Campo B)</a:t>
            </a:r>
          </a:p>
          <a:p>
            <a:endParaRPr lang="es-ES" sz="1600" dirty="0"/>
          </a:p>
        </p:txBody>
      </p:sp>
      <p:pic>
        <p:nvPicPr>
          <p:cNvPr id="7" name="6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260648"/>
            <a:ext cx="66675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HORARIOS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395536" y="1628801"/>
            <a:ext cx="8291264" cy="4464496"/>
          </a:xfrm>
        </p:spPr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Tarde (Grupo C)</a:t>
            </a:r>
          </a:p>
          <a:p>
            <a:pPr>
              <a:buNone/>
            </a:pPr>
            <a:endParaRPr lang="es-ES" dirty="0" smtClean="0">
              <a:solidFill>
                <a:srgbClr val="FF0000"/>
              </a:solidFill>
            </a:endParaRPr>
          </a:p>
          <a:p>
            <a:r>
              <a:rPr lang="es-ES" sz="1400" dirty="0" smtClean="0"/>
              <a:t>16:00 </a:t>
            </a:r>
            <a:r>
              <a:rPr lang="es-ES" sz="1400" dirty="0"/>
              <a:t>- </a:t>
            </a:r>
            <a:r>
              <a:rPr lang="es-ES" sz="1400" dirty="0" smtClean="0"/>
              <a:t>16:20 </a:t>
            </a:r>
            <a:r>
              <a:rPr lang="es-ES" sz="1400" dirty="0"/>
              <a:t>Romo - </a:t>
            </a:r>
            <a:r>
              <a:rPr lang="es-ES" sz="1400" dirty="0" err="1"/>
              <a:t>Amorebieta</a:t>
            </a:r>
            <a:r>
              <a:rPr lang="es-ES" sz="1400" dirty="0"/>
              <a:t> (Campo A)</a:t>
            </a:r>
          </a:p>
          <a:p>
            <a:r>
              <a:rPr lang="es-ES" sz="1400" dirty="0" smtClean="0"/>
              <a:t>16:00 </a:t>
            </a:r>
            <a:r>
              <a:rPr lang="es-ES" sz="1400" dirty="0"/>
              <a:t>- </a:t>
            </a:r>
            <a:r>
              <a:rPr lang="es-ES" sz="1400" dirty="0" smtClean="0"/>
              <a:t>16:20 </a:t>
            </a:r>
            <a:r>
              <a:rPr lang="es-ES" sz="1400" dirty="0" err="1" smtClean="0"/>
              <a:t>Eibar</a:t>
            </a:r>
            <a:r>
              <a:rPr lang="es-ES" sz="1400" dirty="0" smtClean="0"/>
              <a:t> </a:t>
            </a:r>
            <a:r>
              <a:rPr lang="es-ES" sz="1400" dirty="0"/>
              <a:t>- Zamudio (Campo B)</a:t>
            </a:r>
          </a:p>
          <a:p>
            <a:r>
              <a:rPr lang="es-ES" sz="1400" dirty="0" smtClean="0"/>
              <a:t>17:00 – 17:20 </a:t>
            </a:r>
            <a:r>
              <a:rPr lang="es-ES" sz="1400" dirty="0" err="1"/>
              <a:t>Amorebieta</a:t>
            </a:r>
            <a:r>
              <a:rPr lang="es-ES" sz="1400" dirty="0"/>
              <a:t> – </a:t>
            </a:r>
            <a:r>
              <a:rPr lang="es-ES" sz="1400" dirty="0" err="1" smtClean="0"/>
              <a:t>Eibar</a:t>
            </a:r>
            <a:r>
              <a:rPr lang="es-ES" sz="1400" dirty="0" smtClean="0"/>
              <a:t> </a:t>
            </a:r>
            <a:r>
              <a:rPr lang="es-ES" sz="1400" dirty="0"/>
              <a:t>(Campo A)</a:t>
            </a:r>
          </a:p>
          <a:p>
            <a:r>
              <a:rPr lang="es-ES" sz="1400" dirty="0" smtClean="0"/>
              <a:t>17:00 </a:t>
            </a:r>
            <a:r>
              <a:rPr lang="es-ES" sz="1400" dirty="0"/>
              <a:t>- </a:t>
            </a:r>
            <a:r>
              <a:rPr lang="es-ES" sz="1400" dirty="0" smtClean="0"/>
              <a:t>17:20 </a:t>
            </a:r>
            <a:r>
              <a:rPr lang="es-ES" sz="1400" dirty="0"/>
              <a:t>Zamudio - Romo (Campo B)</a:t>
            </a:r>
          </a:p>
          <a:p>
            <a:r>
              <a:rPr lang="es-ES" sz="1400" dirty="0" smtClean="0"/>
              <a:t>18:00 </a:t>
            </a:r>
            <a:r>
              <a:rPr lang="es-ES" sz="1400" dirty="0"/>
              <a:t>- </a:t>
            </a:r>
            <a:r>
              <a:rPr lang="es-ES" sz="1400" dirty="0" smtClean="0"/>
              <a:t>18:20  </a:t>
            </a:r>
            <a:r>
              <a:rPr lang="es-ES" sz="1400" dirty="0"/>
              <a:t>Romo – </a:t>
            </a:r>
            <a:r>
              <a:rPr lang="es-ES" sz="1400" dirty="0" err="1" smtClean="0"/>
              <a:t>Eibar</a:t>
            </a:r>
            <a:r>
              <a:rPr lang="es-ES" sz="1400" dirty="0" smtClean="0"/>
              <a:t> </a:t>
            </a:r>
            <a:r>
              <a:rPr lang="es-ES" sz="1400" dirty="0"/>
              <a:t>(Campo A)</a:t>
            </a:r>
          </a:p>
          <a:p>
            <a:r>
              <a:rPr lang="es-ES" sz="1400" dirty="0" smtClean="0"/>
              <a:t>18:00 </a:t>
            </a:r>
            <a:r>
              <a:rPr lang="es-ES" sz="1400" dirty="0"/>
              <a:t>- </a:t>
            </a:r>
            <a:r>
              <a:rPr lang="es-ES" sz="1400" dirty="0" smtClean="0"/>
              <a:t>18:20 </a:t>
            </a:r>
            <a:r>
              <a:rPr lang="es-ES" sz="1400" dirty="0"/>
              <a:t>Zamudio - </a:t>
            </a:r>
            <a:r>
              <a:rPr lang="es-ES" sz="1400" dirty="0" err="1"/>
              <a:t>Amorebieta</a:t>
            </a:r>
            <a:r>
              <a:rPr lang="es-ES" sz="1400" dirty="0"/>
              <a:t> (Campo B)</a:t>
            </a:r>
          </a:p>
          <a:p>
            <a:endParaRPr lang="es-ES" sz="1400" dirty="0" smtClean="0"/>
          </a:p>
          <a:p>
            <a:endParaRPr lang="es-ES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4294967295"/>
          </p:nvPr>
        </p:nvSpPr>
        <p:spPr>
          <a:xfrm>
            <a:off x="4644008" y="1556792"/>
            <a:ext cx="4499992" cy="4569371"/>
          </a:xfrm>
        </p:spPr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Tarde (Grupo D)</a:t>
            </a:r>
          </a:p>
          <a:p>
            <a:pPr>
              <a:buNone/>
            </a:pPr>
            <a:endParaRPr lang="es-ES" sz="1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s-ES" sz="1400" dirty="0" smtClean="0">
              <a:solidFill>
                <a:srgbClr val="FF0000"/>
              </a:solidFill>
            </a:endParaRPr>
          </a:p>
          <a:p>
            <a:r>
              <a:rPr lang="es-ES" sz="1400" dirty="0" smtClean="0"/>
              <a:t>16:30 - 16:50 </a:t>
            </a:r>
            <a:r>
              <a:rPr lang="es-ES" sz="1400" dirty="0" err="1" smtClean="0"/>
              <a:t>Galea</a:t>
            </a:r>
            <a:r>
              <a:rPr lang="es-ES" sz="1400" dirty="0" smtClean="0"/>
              <a:t> - </a:t>
            </a:r>
            <a:r>
              <a:rPr lang="es-ES" sz="1400" dirty="0" err="1" smtClean="0"/>
              <a:t>Astrabuduako</a:t>
            </a:r>
            <a:r>
              <a:rPr lang="es-ES" sz="1400" dirty="0" smtClean="0"/>
              <a:t>(Campo A)</a:t>
            </a:r>
          </a:p>
          <a:p>
            <a:r>
              <a:rPr lang="es-ES" sz="1400" dirty="0" smtClean="0"/>
              <a:t>16:30 - 16:50 </a:t>
            </a:r>
            <a:r>
              <a:rPr lang="es-ES" sz="1400" dirty="0" err="1" smtClean="0"/>
              <a:t>Lan</a:t>
            </a:r>
            <a:r>
              <a:rPr lang="es-ES" sz="1400" dirty="0" smtClean="0"/>
              <a:t> </a:t>
            </a:r>
            <a:r>
              <a:rPr lang="es-ES" sz="1400" dirty="0" err="1" smtClean="0"/>
              <a:t>Bide</a:t>
            </a:r>
            <a:r>
              <a:rPr lang="es-ES" sz="1400" dirty="0" smtClean="0"/>
              <a:t>- </a:t>
            </a:r>
            <a:r>
              <a:rPr lang="es-ES" sz="1400" dirty="0" err="1" smtClean="0"/>
              <a:t>Gernika</a:t>
            </a:r>
            <a:r>
              <a:rPr lang="es-ES" sz="1400" dirty="0" smtClean="0"/>
              <a:t> (Campo B)</a:t>
            </a:r>
          </a:p>
          <a:p>
            <a:r>
              <a:rPr lang="es-ES" sz="1400" dirty="0" smtClean="0"/>
              <a:t>17:30 - 17:50 </a:t>
            </a:r>
            <a:r>
              <a:rPr lang="es-ES" sz="1400" dirty="0" err="1" smtClean="0"/>
              <a:t>Gernika</a:t>
            </a:r>
            <a:r>
              <a:rPr lang="es-ES" sz="1400" dirty="0" smtClean="0"/>
              <a:t> - </a:t>
            </a:r>
            <a:r>
              <a:rPr lang="es-ES" sz="1400" dirty="0" err="1" smtClean="0"/>
              <a:t>Astrabuduako</a:t>
            </a:r>
            <a:r>
              <a:rPr lang="es-ES" sz="1400" dirty="0" smtClean="0"/>
              <a:t> (Campo A)</a:t>
            </a:r>
          </a:p>
          <a:p>
            <a:r>
              <a:rPr lang="es-ES" sz="1400" dirty="0" smtClean="0"/>
              <a:t>17:30 – 17:50 </a:t>
            </a:r>
            <a:r>
              <a:rPr lang="es-ES" sz="1400" dirty="0" err="1" smtClean="0"/>
              <a:t>Lan</a:t>
            </a:r>
            <a:r>
              <a:rPr lang="es-ES" sz="1400" dirty="0" smtClean="0"/>
              <a:t> </a:t>
            </a:r>
            <a:r>
              <a:rPr lang="es-ES" sz="1400" dirty="0" err="1" smtClean="0"/>
              <a:t>Bide</a:t>
            </a:r>
            <a:r>
              <a:rPr lang="es-ES" sz="1400" dirty="0" smtClean="0"/>
              <a:t> - </a:t>
            </a:r>
            <a:r>
              <a:rPr lang="es-ES" sz="1400" dirty="0" err="1" smtClean="0"/>
              <a:t>Galea</a:t>
            </a:r>
            <a:r>
              <a:rPr lang="es-ES" sz="1400" dirty="0" smtClean="0"/>
              <a:t> (Campo B)</a:t>
            </a:r>
          </a:p>
          <a:p>
            <a:r>
              <a:rPr lang="es-ES" sz="1400" dirty="0" smtClean="0"/>
              <a:t>18:30 - 18:50 </a:t>
            </a:r>
            <a:r>
              <a:rPr lang="es-ES" sz="1400" dirty="0" err="1"/>
              <a:t>Astrabuduako</a:t>
            </a:r>
            <a:r>
              <a:rPr lang="es-ES" sz="1400" dirty="0"/>
              <a:t> – </a:t>
            </a:r>
            <a:r>
              <a:rPr lang="es-ES" sz="1400" dirty="0" err="1" smtClean="0"/>
              <a:t>Lan</a:t>
            </a:r>
            <a:r>
              <a:rPr lang="es-ES" sz="1400" dirty="0" smtClean="0"/>
              <a:t> </a:t>
            </a:r>
            <a:r>
              <a:rPr lang="es-ES" sz="1400" dirty="0" err="1" smtClean="0"/>
              <a:t>bide</a:t>
            </a:r>
            <a:r>
              <a:rPr lang="es-ES" sz="1400" dirty="0" smtClean="0"/>
              <a:t> (Campo A)</a:t>
            </a:r>
          </a:p>
          <a:p>
            <a:r>
              <a:rPr lang="es-ES" sz="1400" dirty="0" smtClean="0"/>
              <a:t>18:30 - 18:50  </a:t>
            </a:r>
            <a:r>
              <a:rPr lang="es-ES" sz="1400" dirty="0" err="1" smtClean="0"/>
              <a:t>Gernika</a:t>
            </a:r>
            <a:r>
              <a:rPr lang="es-ES" sz="1400" dirty="0" smtClean="0"/>
              <a:t> - </a:t>
            </a:r>
            <a:r>
              <a:rPr lang="es-ES" sz="1400" dirty="0" err="1" smtClean="0"/>
              <a:t>Galea</a:t>
            </a:r>
            <a:r>
              <a:rPr lang="es-ES" sz="1400" dirty="0" smtClean="0"/>
              <a:t> (Campo B)</a:t>
            </a:r>
          </a:p>
          <a:p>
            <a:pPr>
              <a:buNone/>
            </a:pPr>
            <a:endParaRPr lang="es-ES" sz="1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621</TotalTime>
  <Words>748</Words>
  <Application>Microsoft Office PowerPoint</Application>
  <PresentationFormat>Presentación en pantalla (4:3)</PresentationFormat>
  <Paragraphs>137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Flujo</vt:lpstr>
      <vt:lpstr>TORNEO URITARRA F.E.</vt:lpstr>
      <vt:lpstr>   INVITACIÓN A LOS CLUBES</vt:lpstr>
      <vt:lpstr>NORMAS DE COMPETICIÓN </vt:lpstr>
      <vt:lpstr>TORNEO</vt:lpstr>
      <vt:lpstr>EQUIPOS INSCRITOS</vt:lpstr>
      <vt:lpstr>GRUPOS</vt:lpstr>
      <vt:lpstr>GRUPOS </vt:lpstr>
      <vt:lpstr>HORARIOS</vt:lpstr>
      <vt:lpstr>HORARIOS</vt:lpstr>
      <vt:lpstr>FASE FINAL (Domingo)</vt:lpstr>
    </vt:vector>
  </TitlesOfParts>
  <Company>..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TORNEO URITARRA F.E.</dc:title>
  <dc:creator>.</dc:creator>
  <cp:lastModifiedBy>JANIRE (GH)</cp:lastModifiedBy>
  <cp:revision>77</cp:revision>
  <dcterms:created xsi:type="dcterms:W3CDTF">2012-03-21T09:31:01Z</dcterms:created>
  <dcterms:modified xsi:type="dcterms:W3CDTF">2015-05-14T11:42:12Z</dcterms:modified>
</cp:coreProperties>
</file>